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10"/>
  </p:notesMasterIdLst>
  <p:sldIdLst>
    <p:sldId id="256" r:id="rId2"/>
    <p:sldId id="288" r:id="rId3"/>
    <p:sldId id="291" r:id="rId4"/>
    <p:sldId id="292" r:id="rId5"/>
    <p:sldId id="293" r:id="rId6"/>
    <p:sldId id="289" r:id="rId7"/>
    <p:sldId id="286" r:id="rId8"/>
    <p:sldId id="28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46D"/>
    <a:srgbClr val="FF847E"/>
    <a:srgbClr val="74E178"/>
    <a:srgbClr val="50AEFF"/>
    <a:srgbClr val="1287C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56760-4A39-354F-B71B-7A813D07EC24}" type="datetimeFigureOut">
              <a:rPr kumimoji="1" lang="zh-TW" altLang="en-US" smtClean="0"/>
              <a:t>2021/12/22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5908C-0B2D-FD4B-87F8-F3487C0ECE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185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08169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5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9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62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6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22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6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0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5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0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8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1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6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3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9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2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1101</a:t>
            </a:r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CG</a:t>
            </a:r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HW</a:t>
            </a:r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02</a:t>
            </a:r>
            <a:endParaRPr lang="zh-TW" altLang="en-US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39862" y="4402666"/>
            <a:ext cx="6446940" cy="1709376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Adventure in the ruins of big heads</a:t>
            </a:r>
          </a:p>
          <a:p>
            <a:r>
              <a:rPr lang="en-US" altLang="zh-TW" sz="28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Deadline: 2022/1/9 23:59</a:t>
            </a:r>
          </a:p>
          <a:p>
            <a:r>
              <a:rPr lang="zh-CN" altLang="en-US" sz="20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遲交</a:t>
            </a:r>
            <a:r>
              <a:rPr lang="zh-TW" altLang="en-US" sz="20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每天</a:t>
            </a:r>
            <a:r>
              <a:rPr lang="en-US" altLang="zh-TW" sz="20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-10</a:t>
            </a:r>
            <a:r>
              <a:rPr lang="zh-TW" altLang="en-US" sz="20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分，最後補繳期限為</a:t>
            </a:r>
            <a:r>
              <a:rPr lang="en-US" altLang="zh-TW" sz="20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1/14</a:t>
            </a:r>
            <a:r>
              <a:rPr lang="zh-TW" altLang="en-US" sz="20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晚上</a:t>
            </a:r>
            <a:endParaRPr lang="en-US" altLang="zh-TW" sz="1600" dirty="0">
              <a:solidFill>
                <a:srgbClr val="C0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60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88C672-1AEC-4838-BE62-77D7A941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156009"/>
          </a:xfrm>
        </p:spPr>
        <p:txBody>
          <a:bodyPr>
            <a:normAutofit/>
          </a:bodyPr>
          <a:lstStyle/>
          <a:p>
            <a:r>
              <a:rPr lang="en-US" altLang="zh-TW" dirty="0"/>
              <a:t>Just a fly simulator for fun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7DB0B1-6B26-404D-8ED2-1F90A50A72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178" y="2198137"/>
            <a:ext cx="5111722" cy="34477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15CCDA-9655-4C85-B4B6-9E3767018D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1345" y="1523979"/>
            <a:ext cx="3493375" cy="21230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A586C5E-D6C0-45C7-A542-8E13DC0B85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0403" y="3951834"/>
            <a:ext cx="3006397" cy="276437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EF2101F-3740-41AC-9AC9-9786BE639025}"/>
              </a:ext>
            </a:extLst>
          </p:cNvPr>
          <p:cNvSpPr txBox="1"/>
          <p:nvPr/>
        </p:nvSpPr>
        <p:spPr>
          <a:xfrm>
            <a:off x="1309608" y="57361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助教們經過一週努力後的心血。。。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422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21-12-21_13-22-37">
            <a:hlinkClick r:id="" action="ppaction://media"/>
            <a:extLst>
              <a:ext uri="{FF2B5EF4-FFF2-40B4-BE49-F238E27FC236}">
                <a16:creationId xmlns:a16="http://schemas.microsoft.com/office/drawing/2014/main" id="{F1505A82-7087-4C17-B170-2689A7243A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00" y="729996"/>
            <a:ext cx="8178799" cy="539800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737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2099" y="54245"/>
            <a:ext cx="7704667" cy="979713"/>
          </a:xfrm>
        </p:spPr>
        <p:txBody>
          <a:bodyPr/>
          <a:lstStyle/>
          <a:p>
            <a:pPr algn="r"/>
            <a:r>
              <a:rPr kumimoji="1" lang="en-US" altLang="zh-TW" dirty="0"/>
              <a:t>Requirements</a:t>
            </a:r>
            <a:endParaRPr kumimoji="1" lang="zh-TW" altLang="en-US" dirty="0"/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821411" y="1033959"/>
            <a:ext cx="8175355" cy="5824042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基礎分數</a:t>
            </a:r>
            <a:r>
              <a:rPr lang="en-US" altLang="zh-CN" dirty="0">
                <a:latin typeface="PingFang TC" charset="-120"/>
                <a:ea typeface="PingFang TC" charset="-120"/>
                <a:cs typeface="PingFang TC" charset="-120"/>
              </a:rPr>
              <a:t>1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-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製作一個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飛機在大頭叢林冒險</a:t>
            </a:r>
            <a:endParaRPr lang="en-US" altLang="zh-CN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飛機可以飛行，操作性影響分數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2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飛機模型</a:t>
            </a:r>
            <a:r>
              <a:rPr lang="zh-TW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必須有很明確的方向性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，要可以看出</a:t>
            </a:r>
            <a:r>
              <a:rPr lang="zh-TW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機頭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與</a:t>
            </a:r>
            <a:r>
              <a:rPr lang="zh-TW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水平機翼</a:t>
            </a:r>
            <a:endParaRPr lang="en-US" altLang="zh-TW" dirty="0">
              <a:highlight>
                <a:srgbClr val="FFFF00"/>
              </a:highlight>
              <a:latin typeface="PingFang TC" charset="-120"/>
              <a:ea typeface="PingFang TC" charset="-120"/>
              <a:cs typeface="PingFang TC" charset="-120"/>
            </a:endParaRPr>
          </a:p>
          <a:p>
            <a:pPr lvl="2"/>
            <a:r>
              <a:rPr lang="en-US" altLang="zh-TW" b="1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AD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兩個按鍵</a:t>
            </a:r>
            <a:r>
              <a:rPr lang="zh-TW" altLang="en-US" b="1" dirty="0">
                <a:latin typeface="PingFang TC" charset="-120"/>
                <a:ea typeface="PingFang TC" charset="-120"/>
                <a:cs typeface="PingFang TC" charset="-120"/>
              </a:rPr>
              <a:t>左右滾動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/</a:t>
            </a:r>
            <a:r>
              <a:rPr lang="en-US" altLang="zh-TW" b="1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WS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兩個按鍵</a:t>
            </a:r>
            <a:r>
              <a:rPr lang="zh-TW" altLang="en-US" b="1" dirty="0">
                <a:latin typeface="PingFang TC" charset="-120"/>
                <a:ea typeface="PingFang TC" charset="-120"/>
                <a:cs typeface="PingFang TC" charset="-120"/>
              </a:rPr>
              <a:t>控制機鼻上下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，十字鍵</a:t>
            </a:r>
            <a:r>
              <a:rPr lang="zh-TW" altLang="en-US" b="1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前後</a:t>
            </a:r>
            <a:r>
              <a:rPr lang="zh-TW" altLang="en-US" b="1" dirty="0">
                <a:latin typeface="PingFang TC" charset="-120"/>
                <a:ea typeface="PingFang TC" charset="-120"/>
                <a:cs typeface="PingFang TC" charset="-120"/>
              </a:rPr>
              <a:t>控制加減速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，</a:t>
            </a:r>
            <a:r>
              <a:rPr lang="zh-TW" altLang="en-US" b="1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左右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鍵可以直接</a:t>
            </a:r>
            <a:r>
              <a:rPr lang="zh-TW" altLang="en-US" b="1" dirty="0">
                <a:latin typeface="PingFang TC" charset="-120"/>
                <a:ea typeface="PingFang TC" charset="-120"/>
                <a:cs typeface="PingFang TC" charset="-120"/>
              </a:rPr>
              <a:t>控制左右平轉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。</a:t>
            </a:r>
            <a:b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</a:b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*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以飛行順暢度為最優先考量，飛機操作可自行調整</a:t>
            </a:r>
            <a:r>
              <a:rPr lang="zh-TW" altLang="en-US" sz="1400" dirty="0">
                <a:latin typeface="PingFang TC" charset="-120"/>
                <a:ea typeface="PingFang TC" charset="-120"/>
                <a:cs typeface="PingFang TC" charset="-120"/>
              </a:rPr>
              <a:t>（非各別按鍵給分）</a:t>
            </a:r>
            <a:endParaRPr lang="en-US" altLang="zh-TW" sz="1400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2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多個按鍵盡可能可同時奏效（如加速與拉機頭）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149287-8529-4C5C-B030-E6E513CE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64" y="4101646"/>
            <a:ext cx="3052672" cy="2550334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9E546D4-EF02-4B11-B7E9-776CECC4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" y="4101646"/>
            <a:ext cx="2675639" cy="2550334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F53F5CA-DB00-46FD-A38D-FBC90BF0CC2D}"/>
              </a:ext>
            </a:extLst>
          </p:cNvPr>
          <p:cNvSpPr txBox="1"/>
          <p:nvPr/>
        </p:nvSpPr>
        <p:spPr>
          <a:xfrm>
            <a:off x="2924118" y="6321396"/>
            <a:ext cx="3052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PingFang TC" charset="-120"/>
                <a:ea typeface="PingFang TC" charset="-120"/>
                <a:cs typeface="PingFang TC" charset="-120"/>
              </a:rPr>
              <a:t>向右滾動示意圖</a:t>
            </a:r>
            <a:endParaRPr lang="zh-TW" altLang="en-US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DCC2961-2E33-4560-BC8C-38ADDB0E6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59" y="4101646"/>
            <a:ext cx="2861935" cy="2550334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3A5054-A7CC-4288-8EAE-7B16BCF75891}"/>
              </a:ext>
            </a:extLst>
          </p:cNvPr>
          <p:cNvSpPr txBox="1"/>
          <p:nvPr/>
        </p:nvSpPr>
        <p:spPr>
          <a:xfrm>
            <a:off x="6158113" y="6321396"/>
            <a:ext cx="2885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PingFang TC" charset="-120"/>
                <a:ea typeface="PingFang TC" charset="-120"/>
                <a:cs typeface="PingFang TC" charset="-120"/>
              </a:rPr>
              <a:t>機鼻向上示意圖</a:t>
            </a:r>
            <a:endParaRPr lang="zh-TW" altLang="en-US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37B928A-90F6-4311-B452-0B371D6FE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254" y="1033958"/>
            <a:ext cx="1213030" cy="8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1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2099" y="54245"/>
            <a:ext cx="7704667" cy="979713"/>
          </a:xfrm>
        </p:spPr>
        <p:txBody>
          <a:bodyPr/>
          <a:lstStyle/>
          <a:p>
            <a:pPr algn="r"/>
            <a:r>
              <a:rPr kumimoji="1" lang="en-US" altLang="zh-TW" dirty="0"/>
              <a:t>Requirements</a:t>
            </a:r>
            <a:endParaRPr kumimoji="1" lang="zh-TW" altLang="en-US" dirty="0"/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821411" y="1033959"/>
            <a:ext cx="8175355" cy="5824042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基礎分數</a:t>
            </a:r>
            <a:r>
              <a:rPr lang="en-US" altLang="zh-CN" dirty="0">
                <a:latin typeface="PingFang TC" charset="-120"/>
                <a:ea typeface="PingFang TC" charset="-120"/>
                <a:cs typeface="PingFang TC" charset="-120"/>
              </a:rPr>
              <a:t>2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–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 大頭森林</a:t>
            </a:r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：</a:t>
            </a:r>
            <a:endParaRPr lang="en-US" altLang="zh-CN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大頭位置隨機生成，飛機起飛位置為整個世界中心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飛機靠近到一定距離後大頭持續轉向飛機位置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飛機上方有一指示物，持續指向最近的大頭</a:t>
            </a:r>
            <a:r>
              <a:rPr lang="zh-TW" altLang="en-US" sz="1400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（指示物需有明確方向性）</a:t>
            </a:r>
            <a:endParaRPr lang="en-US" altLang="zh-TW" dirty="0">
              <a:solidFill>
                <a:srgbClr val="C0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飛機撞擊大頭後需觸發事件，基本分為重新開始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53F5CA-DB00-46FD-A38D-FBC90BF0CC2D}"/>
              </a:ext>
            </a:extLst>
          </p:cNvPr>
          <p:cNvSpPr txBox="1"/>
          <p:nvPr/>
        </p:nvSpPr>
        <p:spPr>
          <a:xfrm>
            <a:off x="1440832" y="6488668"/>
            <a:ext cx="3052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PingFang TC" charset="-120"/>
                <a:ea typeface="PingFang TC" charset="-120"/>
                <a:cs typeface="PingFang TC" charset="-120"/>
              </a:rPr>
              <a:t>大頭持續更新方向示意圖</a:t>
            </a:r>
            <a:endParaRPr lang="zh-TW" altLang="en-US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3A5054-A7CC-4288-8EAE-7B16BCF75891}"/>
              </a:ext>
            </a:extLst>
          </p:cNvPr>
          <p:cNvSpPr txBox="1"/>
          <p:nvPr/>
        </p:nvSpPr>
        <p:spPr>
          <a:xfrm>
            <a:off x="7424847" y="5454709"/>
            <a:ext cx="163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PingFang TC" charset="-120"/>
                <a:ea typeface="PingFang TC" charset="-120"/>
                <a:cs typeface="PingFang TC" charset="-120"/>
              </a:rPr>
              <a:t>指示物示意圖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A5664E-B503-4183-B7BC-9039E770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8" y="3356232"/>
            <a:ext cx="4530441" cy="29825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54B874-328D-4EC3-A45A-AC18F111B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676" y="3315918"/>
            <a:ext cx="1859272" cy="145033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ED60640-89AF-4DAE-B1D7-B2D4E6AE5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677" y="4867846"/>
            <a:ext cx="1859272" cy="151922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876CD25-56FD-4B73-AE73-489D86D72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847" y="3315918"/>
            <a:ext cx="1571919" cy="145033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21BE01-00E3-40B9-8763-5CFB74A71852}"/>
              </a:ext>
            </a:extLst>
          </p:cNvPr>
          <p:cNvSpPr txBox="1"/>
          <p:nvPr/>
        </p:nvSpPr>
        <p:spPr>
          <a:xfrm>
            <a:off x="5121412" y="1084755"/>
            <a:ext cx="4606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也可以是兔子森林、茶壺森林等等。。。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6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79713"/>
          </a:xfrm>
        </p:spPr>
        <p:txBody>
          <a:bodyPr/>
          <a:lstStyle/>
          <a:p>
            <a:pPr algn="r"/>
            <a:r>
              <a:rPr kumimoji="1" lang="en-US" altLang="zh-TW" dirty="0"/>
              <a:t>Feature &amp; Bonus</a:t>
            </a:r>
            <a:endParaRPr kumimoji="1" lang="zh-TW" altLang="en-US" dirty="0"/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982133" y="1536569"/>
            <a:ext cx="8161867" cy="5321431"/>
          </a:xfrm>
        </p:spPr>
        <p:txBody>
          <a:bodyPr anchor="t">
            <a:normAutofit fontScale="92500" lnSpcReduction="10000"/>
          </a:bodyPr>
          <a:lstStyle/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每個作品要額外加入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三個變化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，包含但不限於以下功能：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按壓轉向或拉機頭等操作後會自動回正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可自由轉向、可向上方轉超過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180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度</a:t>
            </a:r>
            <a:r>
              <a:rPr lang="zh-TW" altLang="en-US" sz="1300" dirty="0">
                <a:latin typeface="PingFang TC" charset="-120"/>
                <a:ea typeface="PingFang TC" charset="-120"/>
                <a:cs typeface="PingFang TC" charset="-120"/>
              </a:rPr>
              <a:t>（攝影機需支援垂直旋轉，才可以翻過來飛）</a:t>
            </a:r>
            <a:endParaRPr lang="en-US" altLang="zh-TW" sz="1300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要求飛機通過特定的檢核點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(check point)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已獲取分數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精確的檢驗飛機對大頭的碰撞</a:t>
            </a:r>
            <a:r>
              <a:rPr lang="zh-TW" altLang="en-US" sz="1300" dirty="0">
                <a:latin typeface="PingFang TC" charset="-120"/>
                <a:ea typeface="PingFang TC" charset="-120"/>
                <a:cs typeface="PingFang TC" charset="-120"/>
              </a:rPr>
              <a:t>（需說明碰撞偵測方法）</a:t>
            </a:r>
            <a:endParaRPr lang="en-US" altLang="zh-TW" sz="1900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碰撞大頭後會有額外的特效跟呈現</a:t>
            </a:r>
            <a:r>
              <a:rPr lang="zh-TW" altLang="en-US" sz="1300" dirty="0">
                <a:latin typeface="PingFang TC" charset="-120"/>
                <a:ea typeface="PingFang TC" charset="-120"/>
                <a:cs typeface="PingFang TC" charset="-120"/>
              </a:rPr>
              <a:t>（比方說讓使用者知道他死了）</a:t>
            </a:r>
            <a:endParaRPr lang="en-US" altLang="zh-TW" sz="1300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飛機可發射子彈摧毀大頭 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/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 大頭會緩慢移動或發射子彈威脅飛機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增加更多不同種類的敵人或是敵人活動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遊戲背景音樂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/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音效？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迷霧效果或打光效果</a:t>
            </a:r>
            <a:r>
              <a:rPr lang="zh-TW" altLang="en-US" sz="1300" dirty="0">
                <a:latin typeface="PingFang TC" charset="-120"/>
                <a:ea typeface="PingFang TC" charset="-120"/>
                <a:cs typeface="PingFang TC" charset="-120"/>
              </a:rPr>
              <a:t>（比方說遠處會比較暗、飛機前多一個頭燈）</a:t>
            </a:r>
            <a:endParaRPr lang="en-US" altLang="zh-TW" sz="1300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其他增進遊戲性的項目 與 增加貼圖或其他美觀要素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*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這三個額外功能共佔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30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分，最多可多再加兩個</a:t>
            </a:r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（也就是滿分最多</a:t>
            </a:r>
            <a:r>
              <a:rPr lang="en-US" altLang="zh-TW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120</a:t>
            </a:r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分）</a:t>
            </a:r>
            <a:endParaRPr lang="en-US" altLang="zh-TW" sz="1600" dirty="0">
              <a:solidFill>
                <a:srgbClr val="FF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pPr marL="457200" lvl="1" indent="0">
              <a:buNone/>
            </a:pPr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  若是表現為全班前三名，另外</a:t>
            </a:r>
            <a:r>
              <a:rPr lang="en-US" altLang="zh-TW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+10</a:t>
            </a:r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分（這由老師個人認定）</a:t>
            </a:r>
            <a:endParaRPr lang="en-US" altLang="zh-TW" sz="1600" dirty="0">
              <a:solidFill>
                <a:srgbClr val="FF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endParaRPr lang="en-US" altLang="zh-CN" dirty="0"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895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79713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TW" dirty="0"/>
              <a:t>Submit your work</a:t>
            </a:r>
            <a:r>
              <a:rPr kumimoji="1" lang="zh-TW" altLang="en-US" dirty="0"/>
              <a:t> </a:t>
            </a:r>
            <a:r>
              <a:rPr kumimoji="1" lang="en-US" altLang="zh-TW" dirty="0"/>
              <a:t>/</a:t>
            </a:r>
            <a:r>
              <a:rPr kumimoji="1" lang="zh-TW" altLang="en-US" dirty="0"/>
              <a:t> </a:t>
            </a:r>
            <a:r>
              <a:rPr kumimoji="1" lang="en-US" altLang="zh-TW" dirty="0"/>
              <a:t>Supp.</a:t>
            </a:r>
            <a:r>
              <a:rPr kumimoji="1" lang="zh-TW" altLang="en-US" dirty="0"/>
              <a:t> </a:t>
            </a:r>
            <a:r>
              <a:rPr kumimoji="1" lang="en-US" altLang="zh-TW" dirty="0"/>
              <a:t>Material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982133" y="1536569"/>
            <a:ext cx="8161867" cy="5321431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繳交作業時請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將內容都放在一個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.html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檔案中</a:t>
            </a:r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，並使用你的學號命名</a:t>
            </a:r>
            <a:r>
              <a:rPr lang="en-US" altLang="zh-CN" dirty="0">
                <a:latin typeface="PingFang TC" charset="-120"/>
                <a:ea typeface="PingFang TC" charset="-120"/>
                <a:cs typeface="PingFang TC" charset="-120"/>
              </a:rPr>
              <a:t>:s1234567_CGhw2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.html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。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可以使用所有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WebGL2Foudmentals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的素材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(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請引用線上版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)</a:t>
            </a:r>
          </a:p>
          <a:p>
            <a:pPr lvl="1"/>
            <a:endParaRPr lang="en-US" altLang="zh-CN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包含一份投影片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(PDF)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解說你完成的功能，尤其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清楚點出哪三個功能</a:t>
            </a:r>
            <a:r>
              <a:rPr lang="zh-TW" altLang="en-US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是用來算在基本分內的額外功能</a:t>
            </a:r>
            <a:r>
              <a:rPr lang="en-US" altLang="zh-CN" dirty="0">
                <a:latin typeface="PingFang TC" charset="-120"/>
                <a:ea typeface="PingFang TC" charset="-120"/>
                <a:cs typeface="PingFang TC" charset="-120"/>
              </a:rPr>
              <a:t>s1234567_CGhw2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.PDF </a:t>
            </a:r>
            <a:endParaRPr lang="en-US" altLang="zh-CN" dirty="0">
              <a:solidFill>
                <a:srgbClr val="C0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打包成</a:t>
            </a:r>
            <a:r>
              <a:rPr lang="en-US" altLang="zh-CN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s1234567_CGhw2.zip</a:t>
            </a:r>
            <a:r>
              <a:rPr lang="zh-TW" altLang="en-US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/</a:t>
            </a:r>
            <a:r>
              <a:rPr lang="zh-TW" altLang="en-US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 上傳</a:t>
            </a:r>
            <a:r>
              <a:rPr lang="en-US" altLang="zh-TW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Portal</a:t>
            </a:r>
          </a:p>
          <a:p>
            <a:endParaRPr lang="en-US" altLang="zh-CN" sz="2400" dirty="0">
              <a:solidFill>
                <a:srgbClr val="C0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遲交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每天</a:t>
            </a:r>
            <a:r>
              <a:rPr lang="en-US" altLang="zh-TW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-10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</a:t>
            </a:r>
            <a:r>
              <a:rPr lang="en-US" altLang="zh-TW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PingFang TC" charset="-120"/>
              </a:rPr>
              <a:t> 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PingFang TC" charset="-120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PingFang TC" charset="-120"/>
              </a:rPr>
              <a:t>-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PingFang TC" charset="-120"/>
              </a:rPr>
              <a:t> 請大家盡早開始喔～</a:t>
            </a:r>
            <a:endParaRPr lang="en-US" altLang="zh-TW" sz="2400" dirty="0">
              <a:solidFill>
                <a:srgbClr val="C00000"/>
              </a:solidFill>
              <a:latin typeface="Adobe 繁黑體 Std B" panose="020B0700000000000000" pitchFamily="34" charset="-120"/>
              <a:ea typeface="PingFang TC" charset="-120"/>
            </a:endParaRPr>
          </a:p>
          <a:p>
            <a:r>
              <a:rPr lang="zh-TW" altLang="en-US" sz="18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</a:t>
            </a:r>
            <a:r>
              <a:rPr lang="zh-TW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最後繳交期限為</a:t>
            </a:r>
            <a:r>
              <a:rPr lang="en-US" altLang="zh-TW" sz="1800" dirty="0">
                <a:solidFill>
                  <a:srgbClr val="C00000"/>
                </a:solidFill>
                <a:highlight>
                  <a:srgbClr val="FFFF00"/>
                </a:highligh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1/14</a:t>
            </a:r>
            <a:r>
              <a:rPr lang="zh-TW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晚上</a:t>
            </a:r>
            <a:endParaRPr lang="en-US" altLang="zh-TW" sz="1800" dirty="0">
              <a:solidFill>
                <a:srgbClr val="C00000"/>
              </a:solidFill>
              <a:highlight>
                <a:srgbClr val="FFFF00"/>
              </a:highligh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4BEA47-0AED-4B1F-B83B-E460DA35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40" y="2812578"/>
            <a:ext cx="7551252" cy="42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3800" dirty="0"/>
              <a:t>Enjoy~</a:t>
            </a:r>
            <a:endParaRPr kumimoji="1" lang="zh-TW" altLang="en-US" sz="138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Happy Coding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13671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機器人">
  <a:themeElements>
    <a:clrScheme name="機器人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機器人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機器人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572</Words>
  <Application>Microsoft Office PowerPoint</Application>
  <PresentationFormat>如螢幕大小 (4:3)</PresentationFormat>
  <Paragraphs>49</Paragraphs>
  <Slides>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Adobe 繁黑體 Std B</vt:lpstr>
      <vt:lpstr>PingFang TC</vt:lpstr>
      <vt:lpstr>Microsoft JhengHei</vt:lpstr>
      <vt:lpstr>Arial</vt:lpstr>
      <vt:lpstr>Calibri</vt:lpstr>
      <vt:lpstr>Corbel</vt:lpstr>
      <vt:lpstr>機器人</vt:lpstr>
      <vt:lpstr>1101 CG HW 02</vt:lpstr>
      <vt:lpstr>Just a fly simulator for fun</vt:lpstr>
      <vt:lpstr>PowerPoint 簡報</vt:lpstr>
      <vt:lpstr>Requirements</vt:lpstr>
      <vt:lpstr>Requirements</vt:lpstr>
      <vt:lpstr>Feature &amp; Bonus</vt:lpstr>
      <vt:lpstr>Submit your work / Supp. Material</vt:lpstr>
      <vt:lpstr>Enjoy~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HW 01</dc:title>
  <dc:creator>葉奕成</dc:creator>
  <cp:lastModifiedBy>葉奕成</cp:lastModifiedBy>
  <cp:revision>13</cp:revision>
  <dcterms:created xsi:type="dcterms:W3CDTF">2020-10-20T05:45:42Z</dcterms:created>
  <dcterms:modified xsi:type="dcterms:W3CDTF">2021-12-22T14:54:42Z</dcterms:modified>
</cp:coreProperties>
</file>